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8.png" ContentType="image/png"/>
  <Override PartName="/ppt/media/image7.png" ContentType="image/png"/>
  <Override PartName="/ppt/media/image10.png" ContentType="image/png"/>
  <Override PartName="/ppt/media/image5.png" ContentType="image/png"/>
  <Override PartName="/ppt/media/image6.png" ContentType="image/png"/>
  <Override PartName="/ppt/media/image1.jpeg" ContentType="image/jpeg"/>
  <Override PartName="/ppt/media/image3.png" ContentType="image/png"/>
  <Override PartName="/ppt/media/image2.png" ContentType="image/png"/>
  <Override PartName="/ppt/media/image4.png" ContentType="image/png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</p:sldIdLst>
  <p:sldSz cx="10080625" cy="7559675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
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4" name="" descr=""/>
          <p:cNvPicPr/>
          <p:nvPr/>
        </p:nvPicPr>
        <p:blipFill>
          <a:blip r:embed="rId2"/>
          <a:stretch/>
        </p:blipFill>
        <p:spPr>
          <a:xfrm>
            <a:off x="2291040" y="1768680"/>
            <a:ext cx="5497560" cy="4384080"/>
          </a:xfrm>
          <a:prstGeom prst="rect">
            <a:avLst/>
          </a:prstGeom>
          <a:ln>
            <a:noFill/>
          </a:ln>
        </p:spPr>
      </p:pic>
      <p:pic>
        <p:nvPicPr>
          <p:cNvPr id="35" name="" descr=""/>
          <p:cNvPicPr/>
          <p:nvPr/>
        </p:nvPicPr>
        <p:blipFill>
          <a:blip r:embed="rId3"/>
          <a:stretch/>
        </p:blipFill>
        <p:spPr>
          <a:xfrm>
            <a:off x="2291040" y="1768680"/>
            <a:ext cx="5497560" cy="43840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CustomShape 1"/>
          <p:cNvSpPr/>
          <p:nvPr/>
        </p:nvSpPr>
        <p:spPr>
          <a:xfrm>
            <a:off x="504000" y="1898280"/>
            <a:ext cx="9070560" cy="1261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6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"/>
                <a:ea typeface="DejaVu Sans"/>
              </a:rPr>
              <a:t>Mini Yelp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CustomShape 2"/>
          <p:cNvSpPr/>
          <p:nvPr/>
        </p:nvSpPr>
        <p:spPr>
          <a:xfrm>
            <a:off x="504000" y="2387880"/>
            <a:ext cx="9070560" cy="3610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Shan Luo, Gongyao Chen, Hanlin Xiao, Zhenchi Zhang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8" name="Picture 40" descr=""/>
          <p:cNvPicPr/>
          <p:nvPr/>
        </p:nvPicPr>
        <p:blipFill>
          <a:blip r:embed="rId1"/>
          <a:stretch/>
        </p:blipFill>
        <p:spPr>
          <a:xfrm>
            <a:off x="91440" y="63720"/>
            <a:ext cx="2376360" cy="764280"/>
          </a:xfrm>
          <a:prstGeom prst="rect">
            <a:avLst/>
          </a:prstGeom>
          <a:ln>
            <a:noFill/>
          </a:ln>
        </p:spPr>
      </p:pic>
      <p:sp>
        <p:nvSpPr>
          <p:cNvPr id="39" name="CustomShape 3"/>
          <p:cNvSpPr/>
          <p:nvPr/>
        </p:nvSpPr>
        <p:spPr>
          <a:xfrm>
            <a:off x="7328160" y="63720"/>
            <a:ext cx="2660040" cy="39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CIS550 Project Demo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40" descr=""/>
          <p:cNvPicPr/>
          <p:nvPr/>
        </p:nvPicPr>
        <p:blipFill>
          <a:blip r:embed="rId1"/>
          <a:stretch/>
        </p:blipFill>
        <p:spPr>
          <a:xfrm>
            <a:off x="91440" y="63720"/>
            <a:ext cx="2376360" cy="764280"/>
          </a:xfrm>
          <a:prstGeom prst="rect">
            <a:avLst/>
          </a:prstGeom>
          <a:ln>
            <a:noFill/>
          </a:ln>
        </p:spPr>
      </p:pic>
      <p:sp>
        <p:nvSpPr>
          <p:cNvPr id="41" name="CustomShape 1"/>
          <p:cNvSpPr/>
          <p:nvPr/>
        </p:nvSpPr>
        <p:spPr>
          <a:xfrm>
            <a:off x="7328160" y="63720"/>
            <a:ext cx="2660040" cy="39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CIS550 Project Demo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" name="CustomShape 2"/>
          <p:cNvSpPr/>
          <p:nvPr/>
        </p:nvSpPr>
        <p:spPr>
          <a:xfrm>
            <a:off x="545760" y="883080"/>
            <a:ext cx="8988480" cy="4295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Design a simplified web application similar to Yelp.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User Registration, login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Search shops by city, feature, open time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Get nearby shops by address, feature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Get popular shops by city, feature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Get user reviews by shop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0" descr=""/>
          <p:cNvPicPr/>
          <p:nvPr/>
        </p:nvPicPr>
        <p:blipFill>
          <a:blip r:embed="rId1"/>
          <a:stretch/>
        </p:blipFill>
        <p:spPr>
          <a:xfrm>
            <a:off x="91440" y="63720"/>
            <a:ext cx="2376360" cy="764280"/>
          </a:xfrm>
          <a:prstGeom prst="rect">
            <a:avLst/>
          </a:prstGeom>
          <a:ln>
            <a:noFill/>
          </a:ln>
        </p:spPr>
      </p:pic>
      <p:sp>
        <p:nvSpPr>
          <p:cNvPr id="44" name="CustomShape 1"/>
          <p:cNvSpPr/>
          <p:nvPr/>
        </p:nvSpPr>
        <p:spPr>
          <a:xfrm>
            <a:off x="7328160" y="63720"/>
            <a:ext cx="2660040" cy="39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CIS550 Project Demo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5" name="Picture 4" descr=""/>
          <p:cNvPicPr/>
          <p:nvPr/>
        </p:nvPicPr>
        <p:blipFill>
          <a:blip r:embed="rId2"/>
          <a:stretch/>
        </p:blipFill>
        <p:spPr>
          <a:xfrm>
            <a:off x="459000" y="948600"/>
            <a:ext cx="9161280" cy="64422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Picture 40" descr=""/>
          <p:cNvPicPr/>
          <p:nvPr/>
        </p:nvPicPr>
        <p:blipFill>
          <a:blip r:embed="rId1"/>
          <a:stretch/>
        </p:blipFill>
        <p:spPr>
          <a:xfrm>
            <a:off x="91440" y="63720"/>
            <a:ext cx="2376360" cy="764280"/>
          </a:xfrm>
          <a:prstGeom prst="rect">
            <a:avLst/>
          </a:prstGeom>
          <a:ln>
            <a:noFill/>
          </a:ln>
        </p:spPr>
      </p:pic>
      <p:sp>
        <p:nvSpPr>
          <p:cNvPr id="47" name="CustomShape 1"/>
          <p:cNvSpPr/>
          <p:nvPr/>
        </p:nvSpPr>
        <p:spPr>
          <a:xfrm>
            <a:off x="7328160" y="63720"/>
            <a:ext cx="2660040" cy="39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CIS550 Project Demo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CustomShape 2"/>
          <p:cNvSpPr/>
          <p:nvPr/>
        </p:nvSpPr>
        <p:spPr>
          <a:xfrm>
            <a:off x="504360" y="1915560"/>
            <a:ext cx="9070560" cy="1261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6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"/>
                <a:ea typeface="DejaVu Sans"/>
              </a:rPr>
              <a:t>Demo Time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40" descr=""/>
          <p:cNvPicPr/>
          <p:nvPr/>
        </p:nvPicPr>
        <p:blipFill>
          <a:blip r:embed="rId1"/>
          <a:stretch/>
        </p:blipFill>
        <p:spPr>
          <a:xfrm>
            <a:off x="91440" y="63720"/>
            <a:ext cx="2376360" cy="764280"/>
          </a:xfrm>
          <a:prstGeom prst="rect">
            <a:avLst/>
          </a:prstGeom>
          <a:ln>
            <a:noFill/>
          </a:ln>
        </p:spPr>
      </p:pic>
      <p:sp>
        <p:nvSpPr>
          <p:cNvPr id="50" name="CustomShape 1"/>
          <p:cNvSpPr/>
          <p:nvPr/>
        </p:nvSpPr>
        <p:spPr>
          <a:xfrm>
            <a:off x="7328160" y="63720"/>
            <a:ext cx="2660040" cy="39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CIS550 Project Demo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" name="CustomShape 2"/>
          <p:cNvSpPr/>
          <p:nvPr/>
        </p:nvSpPr>
        <p:spPr>
          <a:xfrm>
            <a:off x="504360" y="1915560"/>
            <a:ext cx="9070560" cy="1261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6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"/>
                <a:ea typeface="DejaVu Sans"/>
              </a:rPr>
              <a:t>Questions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Picture 40" descr=""/>
          <p:cNvPicPr/>
          <p:nvPr/>
        </p:nvPicPr>
        <p:blipFill>
          <a:blip r:embed="rId1"/>
          <a:stretch/>
        </p:blipFill>
        <p:spPr>
          <a:xfrm>
            <a:off x="91440" y="63720"/>
            <a:ext cx="2376360" cy="764280"/>
          </a:xfrm>
          <a:prstGeom prst="rect">
            <a:avLst/>
          </a:prstGeom>
          <a:ln>
            <a:noFill/>
          </a:ln>
        </p:spPr>
      </p:pic>
      <p:sp>
        <p:nvSpPr>
          <p:cNvPr id="53" name="CustomShape 1"/>
          <p:cNvSpPr/>
          <p:nvPr/>
        </p:nvSpPr>
        <p:spPr>
          <a:xfrm>
            <a:off x="7328160" y="63720"/>
            <a:ext cx="2660040" cy="39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CIS550 Project Demo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CustomShape 2"/>
          <p:cNvSpPr/>
          <p:nvPr/>
        </p:nvSpPr>
        <p:spPr>
          <a:xfrm>
            <a:off x="504360" y="1915560"/>
            <a:ext cx="9070560" cy="1261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6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"/>
                <a:ea typeface="DejaVu Sans"/>
              </a:rPr>
              <a:t>Thank You!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</TotalTime>
  <Application>LibreOffice/5.1.6.2$Linux_X86_64 LibreOffice_project/10m0$Build-2</Application>
  <Words>80</Words>
  <Paragraphs>22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2018-04-23T14:31:54Z</dcterms:created>
  <dc:creator/>
  <dc:description/>
  <dc:language>en-US</dc:language>
  <cp:lastModifiedBy/>
  <dcterms:modified xsi:type="dcterms:W3CDTF">2018-04-23T16:38:49Z</dcterms:modified>
  <cp:revision>12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Custom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6</vt:i4>
  </property>
</Properties>
</file>